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56" r:id="rId6"/>
    <p:sldId id="257" r:id="rId7"/>
    <p:sldId id="258" r:id="rId8"/>
    <p:sldId id="259" r:id="rId9"/>
    <p:sldId id="260" r:id="rId10"/>
    <p:sldId id="262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614CE7-2DCB-4547-A391-0633FAC85830}" v="2" dt="2020-03-12T07:48:22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lteren,Hans H.J.A. van" userId="744d8a58-57b7-4741-b2e7-11f854c35014" providerId="ADAL" clId="{E280B900-0450-42DD-B51B-B5963A267660}"/>
    <pc:docChg chg="modSld">
      <pc:chgData name="Halteren,Hans H.J.A. van" userId="744d8a58-57b7-4741-b2e7-11f854c35014" providerId="ADAL" clId="{E280B900-0450-42DD-B51B-B5963A267660}" dt="2020-03-12T07:48:25.120" v="3" actId="208"/>
      <pc:docMkLst>
        <pc:docMk/>
      </pc:docMkLst>
      <pc:sldChg chg="addSp modSp">
        <pc:chgData name="Halteren,Hans H.J.A. van" userId="744d8a58-57b7-4741-b2e7-11f854c35014" providerId="ADAL" clId="{E280B900-0450-42DD-B51B-B5963A267660}" dt="2020-03-12T07:48:25.120" v="3" actId="208"/>
        <pc:sldMkLst>
          <pc:docMk/>
          <pc:sldMk cId="1910849838" sldId="257"/>
        </pc:sldMkLst>
        <pc:spChg chg="add mod">
          <ac:chgData name="Halteren,Hans H.J.A. van" userId="744d8a58-57b7-4741-b2e7-11f854c35014" providerId="ADAL" clId="{E280B900-0450-42DD-B51B-B5963A267660}" dt="2020-03-12T07:48:25.120" v="3" actId="208"/>
          <ac:spMkLst>
            <pc:docMk/>
            <pc:sldMk cId="1910849838" sldId="257"/>
            <ac:spMk id="6" creationId="{2FD39D6B-B0F6-48DB-9677-ACAC82495024}"/>
          </ac:spMkLst>
        </pc:spChg>
        <pc:picChg chg="mod">
          <ac:chgData name="Halteren,Hans H.J.A. van" userId="744d8a58-57b7-4741-b2e7-11f854c35014" providerId="ADAL" clId="{E280B900-0450-42DD-B51B-B5963A267660}" dt="2020-03-12T07:47:57.556" v="0" actId="1076"/>
          <ac:picMkLst>
            <pc:docMk/>
            <pc:sldMk cId="1910849838" sldId="257"/>
            <ac:picMk id="2" creationId="{6CC5F114-3BEC-45C2-A31B-3CFC226012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8DB5-0DD7-44A4-841B-97BBB779E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A35AB-E907-4D22-93B5-E7CE48A56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B1CE7-B49E-46C7-B1E8-07954B78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414A4-3E35-4557-9E3C-FBA10DD2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9C6A6-C7DA-4A95-9CE9-0CCCB5E7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48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F370-71B1-47E6-B653-13DE2D3C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CAABB-3891-40CB-BAD6-EB375C621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176F-C787-4B33-8DB4-0F280F37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2E3FA-D830-47CF-9314-C9B1A023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FEC40-1796-4EE2-9CC9-443407DA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829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39EBD9-CBD0-409A-B472-A06A8B66FA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0408E-CD60-45D6-8B90-029B8DA4B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C56D3-51DC-4C11-AFA8-0BA9A2ED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9467F-DBA1-4ACB-BF50-F47B3863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76818-028E-47AC-A3E1-27C272AA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2793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blad-A_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" y="0"/>
            <a:ext cx="12189423" cy="6864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372534"/>
            <a:ext cx="10972800" cy="2449689"/>
          </a:xfrm>
        </p:spPr>
        <p:txBody>
          <a:bodyPr anchor="t"/>
          <a:lstStyle>
            <a:lvl1pPr>
              <a:defRPr sz="4267"/>
            </a:lvl1pPr>
          </a:lstStyle>
          <a:p>
            <a:r>
              <a:rPr lang="nl-NL"/>
              <a:t>Titel van presentatie, Arial 32pt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318189" y="6356351"/>
            <a:ext cx="5708211" cy="36618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1" y="6356351"/>
            <a:ext cx="2147023" cy="366183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69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2CCA-00DA-48CB-B3BB-2C49A4CB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01039-0475-4D66-9C36-2EADEDBF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A76F8-862E-46FC-96E0-24E1A7BC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3CFCF-10C8-4EFE-B06A-F8A4E7E7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7162A-1EED-443B-948F-11773D02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593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3EA7-788A-4485-8E91-C5D24F6E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938D9-3209-4959-A47E-0378BCBD2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3A059-065C-4E7A-916C-38AC8295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D8277-7FCE-41F5-BC70-90594C24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14524-8BF4-4CF5-AF61-1E4890BA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75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ADA6-34E5-4A21-975D-FC6E0D98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33883-FFF7-459D-BB40-5A0F31D667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9ABD9-A0C9-46B3-B716-41200A547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5F296-36DB-4CCA-A3A1-76CC588B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11A8B-5D3F-45F4-9D3C-9C3D413B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D8116-4C3D-4A71-8E4D-89D2C438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562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7ECC-4D3F-4E38-9DD5-31D3ACE4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94BEA-9F5A-45D8-8C3A-030DF81B0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BC2F0-A60D-4EDF-89E3-60D421907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35140-F567-4ACF-8660-154F2B898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1E76D-BA43-40D6-AFB6-6D8FAACB1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2BED5-137D-4713-A86D-0B1B3B0C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FBDF8-0841-4700-B12B-6C9FAB80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76038-8080-4BB5-B619-75AB1B154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578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0085-7AE6-4B1C-862A-7DB2BA2F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E786E-23A0-49DA-8B6A-0A1AF8C23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9B403-6E58-4145-8C89-A9963A33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98B3E-9AAB-42CE-B87A-9097DCC9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352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A64A6-4E14-49BD-9BEA-AEDAAB53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C9DE3-D94A-4767-8238-F20CC936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94EF0-CBA2-4F35-8590-7DF0CD6B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000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60D0-B171-430A-AC50-EFC380D17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D70DD-4AC5-41BF-BE26-1CBDB40EC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D3486-20FC-4CCD-9527-867D610FB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8CD6F-C199-4B5F-B560-B0A51015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F2D37-9188-41C3-B51F-1B714555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6D632-867F-491D-970B-75A5003F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80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C7CE-DFAC-4AA8-A154-9C5560F81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5BEB5-87F2-45C0-89C0-435645B71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ED5AC-BA63-45C8-AE2D-3A6DBA850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9117D-E393-4986-B2B7-2309BBE40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C8ACF-AA27-4369-B791-435628AB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7B093-DB98-4A72-85EF-0F983BD6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90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3116F-B5A6-437C-869C-D22A432F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94FFC-FDAD-4F8F-82BE-599C3C842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40C7A-F453-4BC1-A882-CB8008968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08ED7-76B3-4729-8000-A057F1E9D7DD}" type="datetimeFigureOut">
              <a:rPr lang="nl-NL" smtClean="0"/>
              <a:t>12-3-2020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72E26-C6A2-4421-BF98-012991A07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9B97D-6314-4AD4-AA9E-A2C03DC33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4BAA-8423-4FD8-9067-1E14B431587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64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72930" y="674876"/>
            <a:ext cx="8721212" cy="758176"/>
          </a:xfrm>
        </p:spPr>
        <p:txBody>
          <a:bodyPr>
            <a:normAutofit fontScale="90000"/>
          </a:bodyPr>
          <a:lstStyle/>
          <a:p>
            <a:r>
              <a:rPr lang="nl-NL" dirty="0"/>
              <a:t>    	</a:t>
            </a:r>
            <a:r>
              <a:rPr lang="nl-NL" b="1" dirty="0"/>
              <a:t>Studeren bij ICT &amp; Business</a:t>
            </a:r>
            <a:br>
              <a:rPr lang="nl-NL" dirty="0"/>
            </a:br>
            <a:r>
              <a:rPr lang="nl-NL" dirty="0"/>
              <a:t>	</a:t>
            </a:r>
            <a:br>
              <a:rPr lang="nl-NL" dirty="0"/>
            </a:br>
            <a:br>
              <a:rPr lang="nl-NL" dirty="0"/>
            </a:br>
            <a:r>
              <a:rPr lang="nl-NL" dirty="0"/>
              <a:t>	     </a:t>
            </a:r>
            <a:r>
              <a:rPr lang="nl-NL" b="1" dirty="0"/>
              <a:t>Wat kun je verwachten</a:t>
            </a:r>
            <a:br>
              <a:rPr lang="nl-NL" b="1" dirty="0"/>
            </a:br>
            <a:br>
              <a:rPr lang="nl-NL" b="1" dirty="0"/>
            </a:br>
            <a:r>
              <a:rPr lang="nl-NL" b="1" dirty="0"/>
              <a:t>			</a:t>
            </a:r>
            <a:r>
              <a:rPr lang="nl-NL" sz="2000" b="1" dirty="0"/>
              <a:t>presentatie 1920NJ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81314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669F53-C272-42D3-A8FB-2B16B2F02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36" t="11908" r="30673"/>
          <a:stretch/>
        </p:blipFill>
        <p:spPr>
          <a:xfrm>
            <a:off x="6629314" y="0"/>
            <a:ext cx="4825513" cy="6841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D372D-2356-49D6-A489-A2F8B8FFD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8" t="7407" r="29662"/>
          <a:stretch/>
        </p:blipFill>
        <p:spPr>
          <a:xfrm>
            <a:off x="476738" y="0"/>
            <a:ext cx="4825513" cy="68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1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C5F114-3BEC-45C2-A31B-3CFC22601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6" t="7380" r="29543"/>
          <a:stretch/>
        </p:blipFill>
        <p:spPr>
          <a:xfrm>
            <a:off x="408318" y="-204787"/>
            <a:ext cx="4859546" cy="6881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43B5F7-421D-4FC5-AB20-4D3DAC514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49" t="7530" r="29628"/>
          <a:stretch/>
        </p:blipFill>
        <p:spPr>
          <a:xfrm>
            <a:off x="6708759" y="1"/>
            <a:ext cx="2415798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4A0AB9-4E4D-42FF-9DF6-F2E78B41C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66" t="7631" r="29651"/>
          <a:stretch/>
        </p:blipFill>
        <p:spPr>
          <a:xfrm>
            <a:off x="8692460" y="2492944"/>
            <a:ext cx="2886732" cy="40870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EE5D11-EFE2-4B87-A6D8-693A8E63F1EA}"/>
              </a:ext>
            </a:extLst>
          </p:cNvPr>
          <p:cNvSpPr/>
          <p:nvPr/>
        </p:nvSpPr>
        <p:spPr>
          <a:xfrm>
            <a:off x="10242884" y="2775284"/>
            <a:ext cx="1336308" cy="391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D39D6B-B0F6-48DB-9677-ACAC82495024}"/>
              </a:ext>
            </a:extLst>
          </p:cNvPr>
          <p:cNvSpPr/>
          <p:nvPr/>
        </p:nvSpPr>
        <p:spPr>
          <a:xfrm>
            <a:off x="1281113" y="1276350"/>
            <a:ext cx="3600450" cy="538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08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623724-47E4-47C9-A7E9-5A6823FC4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6" t="7631" r="29651"/>
          <a:stretch/>
        </p:blipFill>
        <p:spPr>
          <a:xfrm>
            <a:off x="713116" y="0"/>
            <a:ext cx="4859547" cy="6880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63D7DE-4FF9-48CA-80B7-2D2F7578C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66" t="7547" r="29651"/>
          <a:stretch/>
        </p:blipFill>
        <p:spPr>
          <a:xfrm>
            <a:off x="6515819" y="0"/>
            <a:ext cx="4859546" cy="6880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38EBEC-3F73-4159-8034-BADA1FDB65CD}"/>
              </a:ext>
            </a:extLst>
          </p:cNvPr>
          <p:cNvSpPr/>
          <p:nvPr/>
        </p:nvSpPr>
        <p:spPr>
          <a:xfrm>
            <a:off x="70221" y="1026695"/>
            <a:ext cx="5502442" cy="585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Spe</a:t>
            </a:r>
          </a:p>
        </p:txBody>
      </p:sp>
      <p:pic>
        <p:nvPicPr>
          <p:cNvPr id="6" name="ictapplieddata.png">
            <a:extLst>
              <a:ext uri="{FF2B5EF4-FFF2-40B4-BE49-F238E27FC236}">
                <a16:creationId xmlns:a16="http://schemas.microsoft.com/office/drawing/2014/main" id="{0ED752A6-D575-4662-82BB-B9B6DC9A89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358" y="4254917"/>
            <a:ext cx="1015911" cy="765176"/>
          </a:xfrm>
          <a:prstGeom prst="rect">
            <a:avLst/>
          </a:prstGeom>
          <a:ln>
            <a:noFill/>
          </a:ln>
        </p:spPr>
      </p:pic>
      <p:pic>
        <p:nvPicPr>
          <p:cNvPr id="7" name="ictcybersecurity.png">
            <a:extLst>
              <a:ext uri="{FF2B5EF4-FFF2-40B4-BE49-F238E27FC236}">
                <a16:creationId xmlns:a16="http://schemas.microsoft.com/office/drawing/2014/main" id="{224FC48A-DD7A-41D2-B4D5-E67C898761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001" y="2583233"/>
            <a:ext cx="1002664" cy="755198"/>
          </a:xfrm>
          <a:prstGeom prst="rect">
            <a:avLst/>
          </a:prstGeom>
          <a:ln>
            <a:noFill/>
          </a:ln>
        </p:spPr>
      </p:pic>
      <p:pic>
        <p:nvPicPr>
          <p:cNvPr id="8" name="icteducation.png">
            <a:extLst>
              <a:ext uri="{FF2B5EF4-FFF2-40B4-BE49-F238E27FC236}">
                <a16:creationId xmlns:a16="http://schemas.microsoft.com/office/drawing/2014/main" id="{0E3BC234-01EA-432D-92C9-5B92F5AD4BF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363" y="2577006"/>
            <a:ext cx="1002664" cy="755198"/>
          </a:xfrm>
          <a:prstGeom prst="rect">
            <a:avLst/>
          </a:prstGeom>
          <a:ln>
            <a:noFill/>
          </a:ln>
        </p:spPr>
      </p:pic>
      <p:pic>
        <p:nvPicPr>
          <p:cNvPr id="9" name="gdt.png">
            <a:extLst>
              <a:ext uri="{FF2B5EF4-FFF2-40B4-BE49-F238E27FC236}">
                <a16:creationId xmlns:a16="http://schemas.microsoft.com/office/drawing/2014/main" id="{9CA7C9A6-165C-4535-9F05-3A8031129C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1912" y="4254917"/>
            <a:ext cx="1015911" cy="765176"/>
          </a:xfrm>
          <a:prstGeom prst="rect">
            <a:avLst/>
          </a:prstGeom>
          <a:ln>
            <a:noFill/>
          </a:ln>
        </p:spPr>
      </p:pic>
      <p:pic>
        <p:nvPicPr>
          <p:cNvPr id="10" name="ictsmartmobile.png">
            <a:extLst>
              <a:ext uri="{FF2B5EF4-FFF2-40B4-BE49-F238E27FC236}">
                <a16:creationId xmlns:a16="http://schemas.microsoft.com/office/drawing/2014/main" id="{3F11EF2E-AFDA-49B9-BAAE-8DFD1EAB91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1764" y="2583233"/>
            <a:ext cx="1002664" cy="755198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D67A58-23F5-480C-93D4-29653D173A11}"/>
              </a:ext>
            </a:extLst>
          </p:cNvPr>
          <p:cNvSpPr txBox="1"/>
          <p:nvPr/>
        </p:nvSpPr>
        <p:spPr>
          <a:xfrm>
            <a:off x="1763363" y="1648228"/>
            <a:ext cx="2116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Specialisaties</a:t>
            </a:r>
          </a:p>
        </p:txBody>
      </p:sp>
    </p:spTree>
    <p:extLst>
      <p:ext uri="{BB962C8B-B14F-4D97-AF65-F5344CB8AC3E}">
        <p14:creationId xmlns:p14="http://schemas.microsoft.com/office/powerpoint/2010/main" val="221125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88A20-6EEC-4EF3-9EB6-E1BC22E86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82" t="11908" r="30458"/>
          <a:stretch/>
        </p:blipFill>
        <p:spPr>
          <a:xfrm>
            <a:off x="615352" y="-1"/>
            <a:ext cx="4876799" cy="6867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F7B73-56A1-465A-93F8-E27E5C3E6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9" t="7547" r="29705"/>
          <a:stretch/>
        </p:blipFill>
        <p:spPr>
          <a:xfrm>
            <a:off x="6308785" y="-1"/>
            <a:ext cx="4852488" cy="686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2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FB79C4-0D2C-4199-911E-0117BA2C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7" t="7669" r="29761"/>
          <a:stretch/>
        </p:blipFill>
        <p:spPr>
          <a:xfrm>
            <a:off x="611181" y="-1"/>
            <a:ext cx="4856268" cy="688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A34B0-2B01-4471-8575-458AFAEC0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05" t="7464" r="29381"/>
          <a:stretch/>
        </p:blipFill>
        <p:spPr>
          <a:xfrm>
            <a:off x="6768860" y="-5316"/>
            <a:ext cx="4882552" cy="68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4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C3B3-4F2C-4F8E-A001-7E160E2BE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4E9FB9-1617-4DF7-8731-2334BCCA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The Cracked Door – Bible Prophecy">
            <a:extLst>
              <a:ext uri="{FF2B5EF4-FFF2-40B4-BE49-F238E27FC236}">
                <a16:creationId xmlns:a16="http://schemas.microsoft.com/office/drawing/2014/main" id="{F905DD88-0718-4198-AA82-F4D483A0B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308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2ABBA176E0543834C8486553297C2" ma:contentTypeVersion="13" ma:contentTypeDescription="Een nieuw document maken." ma:contentTypeScope="" ma:versionID="56f2f97cde57820255f8cade6cb3e5bc">
  <xsd:schema xmlns:xsd="http://www.w3.org/2001/XMLSchema" xmlns:xs="http://www.w3.org/2001/XMLSchema" xmlns:p="http://schemas.microsoft.com/office/2006/metadata/properties" xmlns:ns3="7017ef6f-1cf4-4d52-8299-705b888c571c" xmlns:ns4="661d1fd4-03af-4d0c-9c6a-83744a825638" targetNamespace="http://schemas.microsoft.com/office/2006/metadata/properties" ma:root="true" ma:fieldsID="fa657495b04fb9112e38c0f27d486759" ns3:_="" ns4:_="">
    <xsd:import namespace="7017ef6f-1cf4-4d52-8299-705b888c571c"/>
    <xsd:import namespace="661d1fd4-03af-4d0c-9c6a-83744a8256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17ef6f-1cf4-4d52-8299-705b888c5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d1fd4-03af-4d0c-9c6a-83744a82563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B6776D-DEFB-43F3-9B2D-089535E739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70C69A-EFDE-43B9-BACA-0D5C371568FD}">
  <ds:schemaRefs>
    <ds:schemaRef ds:uri="http://www.w3.org/XML/1998/namespace"/>
    <ds:schemaRef ds:uri="http://purl.org/dc/terms/"/>
    <ds:schemaRef ds:uri="661d1fd4-03af-4d0c-9c6a-83744a825638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017ef6f-1cf4-4d52-8299-705b888c571c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FCFB886-4BD5-4DD6-9F60-104F187301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17ef6f-1cf4-4d52-8299-705b888c571c"/>
    <ds:schemaRef ds:uri="661d1fd4-03af-4d0c-9c6a-83744a8256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26</Words>
  <Application>Microsoft Office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     Studeren bij ICT &amp; Business          Wat kun je verwachten     presentatie 1920NJ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Halteren,Hans H.J.A. van</dc:creator>
  <cp:lastModifiedBy>Halteren,Hans H.J.A. van</cp:lastModifiedBy>
  <cp:revision>3</cp:revision>
  <dcterms:created xsi:type="dcterms:W3CDTF">2019-09-23T08:29:29Z</dcterms:created>
  <dcterms:modified xsi:type="dcterms:W3CDTF">2020-03-12T07:48:29Z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0x0101007232ABBA176E0543834C8486553297C2</vt:lpwstr>
  </property>
</Properties>
</file>